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1" r:id="rId4"/>
    <p:sldId id="262" r:id="rId5"/>
    <p:sldId id="265" r:id="rId6"/>
    <p:sldId id="271" r:id="rId7"/>
    <p:sldId id="263" r:id="rId8"/>
    <p:sldId id="27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7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5097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90335"/>
              </p:ext>
            </p:extLst>
          </p:nvPr>
        </p:nvGraphicFramePr>
        <p:xfrm>
          <a:off x="695175" y="1905000"/>
          <a:ext cx="7315200" cy="146304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58241"/>
                <a:gridCol w="155695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Pearson Correlation in SPSS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Regression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Regression Equation</a:t>
                      </a: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3914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/>
              <a:t>Univariate</a:t>
            </a:r>
            <a:r>
              <a:rPr lang="en-US" b="1" dirty="0"/>
              <a:t> regression uses one variable to model changes in another variable</a:t>
            </a:r>
            <a:r>
              <a:rPr lang="en-US" dirty="0"/>
              <a:t>, and </a:t>
            </a:r>
            <a:r>
              <a:rPr lang="en-US" b="1" dirty="0"/>
              <a:t>multivariate regression</a:t>
            </a:r>
            <a:r>
              <a:rPr lang="en-US" dirty="0"/>
              <a:t> (</a:t>
            </a:r>
            <a:r>
              <a:rPr lang="en-US" b="1" dirty="0"/>
              <a:t>multiple regression</a:t>
            </a:r>
            <a:r>
              <a:rPr lang="en-US" dirty="0"/>
              <a:t>) uses several variables to model changes in another variable.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276600"/>
            <a:ext cx="723900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regression there are two variables: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dependent variable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(Y), which is also called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regressed variable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predicted variable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 the variable whose values we are predicting; and 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independent variable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(X), which is also called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regress 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variable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predictor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variable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 the variable used to model changes in the dependent variable.</a:t>
            </a:r>
          </a:p>
        </p:txBody>
      </p:sp>
    </p:spTree>
    <p:extLst>
      <p:ext uri="{BB962C8B-B14F-4D97-AF65-F5344CB8AC3E}">
        <p14:creationId xmlns:p14="http://schemas.microsoft.com/office/powerpoint/2010/main" val="12178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6.2 The Regression Equation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regression, values of one variable are used to predict values of a second variable. In this procedure you are creating a </a:t>
            </a:r>
            <a:r>
              <a:rPr lang="en-US" b="1" dirty="0"/>
              <a:t>regression equation </a:t>
            </a:r>
            <a:r>
              <a:rPr lang="en-US" dirty="0"/>
              <a:t>of a</a:t>
            </a:r>
            <a:r>
              <a:rPr lang="en-US" b="1" dirty="0"/>
              <a:t> </a:t>
            </a:r>
            <a:r>
              <a:rPr lang="en-US" dirty="0"/>
              <a:t>linear model, which takes this generic form: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6593" y="3250525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Y'=b0+b1X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" y="4038132"/>
            <a:ext cx="73152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You should be familiar with this equation, because it is the equation for a straight line, which takes the mathematical form: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                                                          y </a:t>
            </a:r>
            <a:r>
              <a:rPr lang="en-US" dirty="0"/>
              <a:t>= mx + b</a:t>
            </a:r>
          </a:p>
        </p:txBody>
      </p:sp>
    </p:spTree>
    <p:extLst>
      <p:ext uri="{BB962C8B-B14F-4D97-AF65-F5344CB8AC3E}">
        <p14:creationId xmlns:p14="http://schemas.microsoft.com/office/powerpoint/2010/main" val="162110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156" y="1371600"/>
            <a:ext cx="7467600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 the function, the </a:t>
            </a:r>
            <a:r>
              <a:rPr lang="en-US" b="1" i="1" dirty="0"/>
              <a:t>m</a:t>
            </a:r>
            <a:r>
              <a:rPr lang="en-US" dirty="0"/>
              <a:t> is a constant representing the change in y for every one-unit change in variable x; </a:t>
            </a:r>
            <a:r>
              <a:rPr lang="en-US" b="1" i="1" dirty="0"/>
              <a:t>b</a:t>
            </a:r>
            <a:r>
              <a:rPr lang="en-US" dirty="0"/>
              <a:t> is a constant that is expected when x = 0, and </a:t>
            </a:r>
            <a:r>
              <a:rPr lang="en-US" b="1" dirty="0"/>
              <a:t>x</a:t>
            </a:r>
            <a:r>
              <a:rPr lang="en-US" dirty="0"/>
              <a:t> is the variable used to predict y. Thus, the linear equation is modeling changes in y based on changes in x. For example, say we have the following linear equation, which is based on the data in the table below: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                                                             y </a:t>
            </a:r>
            <a:r>
              <a:rPr lang="en-US" b="1" dirty="0"/>
              <a:t>= 2x + 10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209800"/>
            <a:ext cx="7461956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value 2 is the predicted change in y for every one-unit change in x, that is, if x increases by 1 then y is predicted to change by 2. The value 10, which was the constant b in the equation above, is the value of y when x = 0. Given this function we could plug in any value of x to calculate values of y. In the table to the right, for each given x, I have the corresponding y values calculated from the function above.</a:t>
            </a:r>
          </a:p>
        </p:txBody>
      </p:sp>
    </p:spTree>
    <p:extLst>
      <p:ext uri="{BB962C8B-B14F-4D97-AF65-F5344CB8AC3E}">
        <p14:creationId xmlns:p14="http://schemas.microsoft.com/office/powerpoint/2010/main" val="98374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58869"/>
              </p:ext>
            </p:extLst>
          </p:nvPr>
        </p:nvGraphicFramePr>
        <p:xfrm>
          <a:off x="3251200" y="1600200"/>
          <a:ext cx="1597025" cy="3729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25"/>
                <a:gridCol w="964565"/>
                <a:gridCol w="318135"/>
              </a:tblGrid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2x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2(2)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2(3)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2(4)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2(6)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2(8)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2(9)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2(11) + 10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2(12)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2(13)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2(14) + 10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10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76962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You can see that for every one-unit increase in x (from 2-3 or from 8-9), there is a corresponding two-unit increase in y (from 14-16 and 26-28, respectively). Thus, the value of m in the linear equation (b</a:t>
            </a:r>
            <a:r>
              <a:rPr lang="en-US" baseline="-25000" dirty="0"/>
              <a:t>1</a:t>
            </a:r>
            <a:r>
              <a:rPr lang="en-US" dirty="0"/>
              <a:t> in the regression equation) can be thought of as the </a:t>
            </a:r>
            <a:r>
              <a:rPr lang="en-US" b="1" dirty="0"/>
              <a:t>slope</a:t>
            </a:r>
            <a:r>
              <a:rPr lang="en-US" dirty="0"/>
              <a:t> of the linear equation. The slope of the linear equation can be better understood by plotting all of the x-y data points in a scatter plot and then drawing a line through them:</a:t>
            </a:r>
          </a:p>
        </p:txBody>
      </p:sp>
    </p:spTree>
    <p:extLst>
      <p:ext uri="{BB962C8B-B14F-4D97-AF65-F5344CB8AC3E}">
        <p14:creationId xmlns:p14="http://schemas.microsoft.com/office/powerpoint/2010/main" val="201702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pic>
        <p:nvPicPr>
          <p:cNvPr id="5" name="Picture 4" descr="https://lh4.googleusercontent.com/kUyl1gqIaukLN4lu4ChdF7PvF31f8_fBCxmywMKkNEId6H8_ao1hbe3tf7f4BqAFZftOXSQsYOuoUhJq-AeEvB-L_cHqzfwlYFytM9oMVe8ZEk2xkQ_f0lw6Pc5Be7_jW6rRCCd7IvABJYW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486275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293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458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PowerPoint Presentation</vt:lpstr>
      <vt:lpstr>PowerPoint Presentation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65</cp:revision>
  <dcterms:created xsi:type="dcterms:W3CDTF">2018-11-11T19:22:43Z</dcterms:created>
  <dcterms:modified xsi:type="dcterms:W3CDTF">2018-12-25T12:09:08Z</dcterms:modified>
</cp:coreProperties>
</file>